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48" r:id="rId11"/>
    <p:sldId id="602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9"/>
    <p:restoredTop sz="86428"/>
  </p:normalViewPr>
  <p:slideViewPr>
    <p:cSldViewPr snapToGrid="0" snapToObjects="1">
      <p:cViewPr varScale="1">
        <p:scale>
          <a:sx n="155" d="100"/>
          <a:sy n="155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2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6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8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7.tiff"/><Relationship Id="rId7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8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6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October 7 (Friday)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1.5~2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Timed exam (75 min) during lecture time (location TBD)</a:t>
            </a:r>
          </a:p>
          <a:p>
            <a:pPr lvl="1"/>
            <a:r>
              <a:rPr lang="en-US" dirty="0"/>
              <a:t>Closed-book exam with 2 letter-size cheat sheets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BAC8899-A08A-63D7-F694-5DB63BFB67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679262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193B8C-9278-DCE8-F2FA-88186A5815F5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E03DC8-FC1D-4350-6E85-4C58BACC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E263A4-3F01-81D0-3621-F0E7986F57A7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1F337-20B1-A0BB-07A0-A67F2ED05098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17556-852B-9B85-2BE7-746A33590C1E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7CAB7-3262-4F8E-7314-D869A81A3A71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720" y="1623808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52478" y="4108290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7A96BC-2BDD-E012-570A-86B0CC9A9732}"/>
              </a:ext>
            </a:extLst>
          </p:cNvPr>
          <p:cNvSpPr/>
          <p:nvPr/>
        </p:nvSpPr>
        <p:spPr>
          <a:xfrm>
            <a:off x="6352359" y="4865142"/>
            <a:ext cx="5637451" cy="11739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Notes for homework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Please use “non-stochastic”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</a:t>
            </a:r>
            <a:r>
              <a:rPr lang="en-US" dirty="0">
                <a:solidFill>
                  <a:schemeClr val="accent2"/>
                </a:solidFill>
              </a:rPr>
              <a:t>vectorization</a:t>
            </a:r>
            <a:r>
              <a:rPr lang="en-US" dirty="0">
                <a:solidFill>
                  <a:schemeClr val="tx1"/>
                </a:solidFill>
              </a:rPr>
              <a:t> to speed up your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21264</TotalTime>
  <Words>2663</Words>
  <Application>Microsoft Macintosh PowerPoint</Application>
  <PresentationFormat>Widescreen</PresentationFormat>
  <Paragraphs>404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Limitations of Linear Models</vt:lpstr>
      <vt:lpstr>Non-Linear Transformation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2201</cp:revision>
  <cp:lastPrinted>2020-02-11T19:16:06Z</cp:lastPrinted>
  <dcterms:created xsi:type="dcterms:W3CDTF">2017-08-24T15:35:37Z</dcterms:created>
  <dcterms:modified xsi:type="dcterms:W3CDTF">2022-09-26T20:53:07Z</dcterms:modified>
</cp:coreProperties>
</file>